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7F96-ED3B-41AD-8272-59EAC38BA76E}" type="datetimeFigureOut">
              <a:rPr lang="nl-NL" smtClean="0"/>
              <a:t>14-11-2016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58AC-DA5B-4882-A509-611666334C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871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7F96-ED3B-41AD-8272-59EAC38BA76E}" type="datetimeFigureOut">
              <a:rPr lang="nl-NL" smtClean="0"/>
              <a:t>14-11-2016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58AC-DA5B-4882-A509-611666334C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515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7F96-ED3B-41AD-8272-59EAC38BA76E}" type="datetimeFigureOut">
              <a:rPr lang="nl-NL" smtClean="0"/>
              <a:t>14-11-2016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58AC-DA5B-4882-A509-611666334C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914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7F96-ED3B-41AD-8272-59EAC38BA76E}" type="datetimeFigureOut">
              <a:rPr lang="nl-NL" smtClean="0"/>
              <a:t>14-11-2016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58AC-DA5B-4882-A509-611666334C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091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7F96-ED3B-41AD-8272-59EAC38BA76E}" type="datetimeFigureOut">
              <a:rPr lang="nl-NL" smtClean="0"/>
              <a:t>14-11-2016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58AC-DA5B-4882-A509-611666334C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1780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7F96-ED3B-41AD-8272-59EAC38BA76E}" type="datetimeFigureOut">
              <a:rPr lang="nl-NL" smtClean="0"/>
              <a:t>14-11-2016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58AC-DA5B-4882-A509-611666334C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302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7F96-ED3B-41AD-8272-59EAC38BA76E}" type="datetimeFigureOut">
              <a:rPr lang="nl-NL" smtClean="0"/>
              <a:t>14-11-2016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58AC-DA5B-4882-A509-611666334C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336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7F96-ED3B-41AD-8272-59EAC38BA76E}" type="datetimeFigureOut">
              <a:rPr lang="nl-NL" smtClean="0"/>
              <a:t>14-11-2016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58AC-DA5B-4882-A509-611666334C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926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7F96-ED3B-41AD-8272-59EAC38BA76E}" type="datetimeFigureOut">
              <a:rPr lang="nl-NL" smtClean="0"/>
              <a:t>14-11-2016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58AC-DA5B-4882-A509-611666334C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372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7F96-ED3B-41AD-8272-59EAC38BA76E}" type="datetimeFigureOut">
              <a:rPr lang="nl-NL" smtClean="0"/>
              <a:t>14-11-2016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58AC-DA5B-4882-A509-611666334C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700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7F96-ED3B-41AD-8272-59EAC38BA76E}" type="datetimeFigureOut">
              <a:rPr lang="nl-NL" smtClean="0"/>
              <a:t>14-11-2016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58AC-DA5B-4882-A509-611666334C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387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27F96-ED3B-41AD-8272-59EAC38BA76E}" type="datetimeFigureOut">
              <a:rPr lang="nl-NL" smtClean="0"/>
              <a:t>14-11-2016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958AC-DA5B-4882-A509-611666334C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135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Keukenkruiden</a:t>
            </a:r>
            <a:endParaRPr lang="nl-NL" dirty="0"/>
          </a:p>
        </p:txBody>
      </p:sp>
      <p:pic>
        <p:nvPicPr>
          <p:cNvPr id="6146" name="Picture 2" descr="http://www.degroeneluifel.nl/images/keukenkruide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343" y="1986032"/>
            <a:ext cx="5934974" cy="443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2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9. Dragon</a:t>
            </a:r>
            <a:endParaRPr lang="nl-NL" dirty="0"/>
          </a:p>
        </p:txBody>
      </p:sp>
      <p:pic>
        <p:nvPicPr>
          <p:cNvPr id="2050" name="Picture 2" descr="foto 8, franse dragon, Artemisia dracunculis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063" y="1825625"/>
            <a:ext cx="649387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6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10. Bieslook</a:t>
            </a:r>
            <a:endParaRPr lang="nl-NL" dirty="0"/>
          </a:p>
        </p:txBody>
      </p:sp>
      <p:pic>
        <p:nvPicPr>
          <p:cNvPr id="1026" name="Picture 2" descr="foto 4, fijne bieslook, Allium schoenoprasum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515" y="1825625"/>
            <a:ext cx="576497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8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1. Basilicum</a:t>
            </a:r>
            <a:endParaRPr lang="nl-NL" dirty="0"/>
          </a:p>
        </p:txBody>
      </p:sp>
      <p:pic>
        <p:nvPicPr>
          <p:cNvPr id="1030" name="Picture 6" descr="http://www.startpagina.nl/athene/dochters/kruiden/images/basilicum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33" y="1825625"/>
            <a:ext cx="649453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76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2. Oregano</a:t>
            </a:r>
            <a:endParaRPr lang="nl-NL" dirty="0"/>
          </a:p>
        </p:txBody>
      </p:sp>
      <p:pic>
        <p:nvPicPr>
          <p:cNvPr id="2052" name="Picture 4" descr="http://www.startpagina.nl/athene/dochters/kruiden/images/Oregan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849" y="1825625"/>
            <a:ext cx="615030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6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3. Tijm</a:t>
            </a:r>
            <a:endParaRPr lang="nl-NL" dirty="0"/>
          </a:p>
        </p:txBody>
      </p:sp>
      <p:pic>
        <p:nvPicPr>
          <p:cNvPr id="5122" name="Picture 2" descr="foto 25, keukentijm, Thymus vulgaris Compactus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063" y="1825625"/>
            <a:ext cx="649387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4. Munt</a:t>
            </a:r>
            <a:endParaRPr lang="nl-NL" dirty="0"/>
          </a:p>
        </p:txBody>
      </p:sp>
      <p:pic>
        <p:nvPicPr>
          <p:cNvPr id="4102" name="Picture 6" descr="http://www.startpagina.nl/athene/dochters/kruiden/images/pepermu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96294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1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5. Rozemarijn</a:t>
            </a:r>
            <a:endParaRPr lang="nl-NL" dirty="0"/>
          </a:p>
        </p:txBody>
      </p:sp>
      <p:pic>
        <p:nvPicPr>
          <p:cNvPr id="4098" name="Picture 2" descr="foto 32, rozemarijn, Rosmarinus officinalis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69" y="1825625"/>
            <a:ext cx="292666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15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6. Selderij</a:t>
            </a:r>
            <a:endParaRPr lang="nl-NL" dirty="0"/>
          </a:p>
        </p:txBody>
      </p:sp>
      <p:pic>
        <p:nvPicPr>
          <p:cNvPr id="6154" name="Picture 10" descr="Afbeeldingsresultaat voor selderi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1825625"/>
            <a:ext cx="4304282" cy="443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014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7. Peterselie</a:t>
            </a:r>
            <a:endParaRPr lang="nl-NL" dirty="0"/>
          </a:p>
        </p:txBody>
      </p:sp>
      <p:pic>
        <p:nvPicPr>
          <p:cNvPr id="3074" name="Picture 2" descr="Petroselinum crispum (peterselie)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106" y="1825625"/>
            <a:ext cx="559378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63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8. Dille</a:t>
            </a:r>
            <a:endParaRPr lang="nl-NL" dirty="0"/>
          </a:p>
        </p:txBody>
      </p:sp>
      <p:pic>
        <p:nvPicPr>
          <p:cNvPr id="8194" name="Picture 2" descr="Afbeeldingsresultaat voor dil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738" y="2225614"/>
            <a:ext cx="7076295" cy="328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9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31</Words>
  <Application>Microsoft Office PowerPoint</Application>
  <PresentationFormat>Breedbeeld</PresentationFormat>
  <Paragraphs>11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Keukenkruiden</vt:lpstr>
      <vt:lpstr>1. Basilicum</vt:lpstr>
      <vt:lpstr>2. Oregano</vt:lpstr>
      <vt:lpstr>3. Tijm</vt:lpstr>
      <vt:lpstr>4. Munt</vt:lpstr>
      <vt:lpstr>5. Rozemarijn</vt:lpstr>
      <vt:lpstr>6. Selderij</vt:lpstr>
      <vt:lpstr>7. Peterselie</vt:lpstr>
      <vt:lpstr>8. Dille</vt:lpstr>
      <vt:lpstr>9. Dragon</vt:lpstr>
      <vt:lpstr>10. Bieslook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Wim Bloemberg</dc:creator>
  <cp:lastModifiedBy>Wim Bloemberg</cp:lastModifiedBy>
  <cp:revision>7</cp:revision>
  <dcterms:created xsi:type="dcterms:W3CDTF">2016-11-08T13:24:12Z</dcterms:created>
  <dcterms:modified xsi:type="dcterms:W3CDTF">2016-11-14T15:10:20Z</dcterms:modified>
</cp:coreProperties>
</file>